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7" r:id="rId6"/>
    <p:sldId id="263" r:id="rId7"/>
    <p:sldId id="266" r:id="rId8"/>
    <p:sldId id="268" r:id="rId9"/>
    <p:sldId id="269" r:id="rId10"/>
    <p:sldId id="265" r:id="rId11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5E2E5-C35B-449D-AEFC-13057163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D4023-8C68-419A-A0CB-5ABF9E33F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008C9-DE0A-4D74-A1AE-60389C6F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0EBE-123C-4DD3-A1A5-1B30FDB7AD0D}" type="datetimeFigureOut">
              <a:rPr lang="en-IL" smtClean="0"/>
              <a:t>23/12/2021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8C67D-03A3-4BE5-BC6B-D0B6FCB8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B210F-C5C4-459C-BAA4-19208789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A29-7C82-4E28-9A6F-2DF2EE67B4D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9587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58104-945A-4F5B-9C55-5FD6EAFB5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7FD1CB-7E7D-4465-B01C-5DF774345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C6AB0-FD81-499E-97D1-DB65385F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0EBE-123C-4DD3-A1A5-1B30FDB7AD0D}" type="datetimeFigureOut">
              <a:rPr lang="en-IL" smtClean="0"/>
              <a:t>23/12/2021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8F244-B89C-4AE7-BA26-56328C91A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8EF79-7B45-4407-9F69-019C188C7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A29-7C82-4E28-9A6F-2DF2EE67B4D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4626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F3E90-06C7-41B9-BD9A-7D570DCAE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+mn-lt"/>
              </a:defRPr>
            </a:lvl1pPr>
          </a:lstStyle>
          <a:p>
            <a:endParaRPr lang="en-I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4EA1D-45B0-4D87-B368-8009D3057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8C367-4960-46F1-82F6-830DD12E3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0EBE-123C-4DD3-A1A5-1B30FDB7AD0D}" type="datetimeFigureOut">
              <a:rPr lang="en-IL" smtClean="0"/>
              <a:t>23/12/2021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3F46D-66D3-4EFC-97F4-0F30098F7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1D5DF-D241-49B6-9435-4DA9265C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A29-7C82-4E28-9A6F-2DF2EE67B4D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5818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26CC-9D26-494D-8317-804A7726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9890C-AABD-4794-A170-4C61614CB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0EA62-C560-48CA-A42B-C7A69F91C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6A937-3B0F-4D25-9D9D-D01FD3F8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0EBE-123C-4DD3-A1A5-1B30FDB7AD0D}" type="datetimeFigureOut">
              <a:rPr lang="en-IL" smtClean="0"/>
              <a:t>23/12/2021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50B65-44B8-493A-962E-07719A75D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3BB03-3A9F-4223-A624-81885B9C3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A29-7C82-4E28-9A6F-2DF2EE67B4D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5762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630E5-43D3-47A1-95B3-1812FC60A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E3EBF0-7A3E-4B36-9778-9EAEB6569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DCE3E7-C44E-4B64-8C11-26429A16D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ACBFC0-F32C-4F5E-99CE-606456B0B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EE867-79FD-4547-8C44-CA7AE3B1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0EBE-123C-4DD3-A1A5-1B30FDB7AD0D}" type="datetimeFigureOut">
              <a:rPr lang="en-IL" smtClean="0"/>
              <a:t>23/12/2021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BAC723-C169-44AF-99B5-42924EE61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9D4766-BA5D-476B-8048-65AAAC06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A29-7C82-4E28-9A6F-2DF2EE67B4D2}" type="slidenum">
              <a:rPr lang="en-IL" smtClean="0"/>
              <a:t>‹#›</a:t>
            </a:fld>
            <a:endParaRPr lang="en-IL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C2B37FA-1F1A-46AD-B6CE-C05F7D87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267"/>
            <a:ext cx="10515600" cy="5044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3414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11FC8-FABF-47A2-ADCC-4AD3C95B3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326F32-07BB-4F9A-B408-0152217D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0EBE-123C-4DD3-A1A5-1B30FDB7AD0D}" type="datetimeFigureOut">
              <a:rPr lang="en-IL" smtClean="0"/>
              <a:t>23/12/2021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EE880-93A8-45B9-8715-5A530A2A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8A916-6C2F-4B64-A3C2-C265D473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A29-7C82-4E28-9A6F-2DF2EE67B4D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532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B8B1BD-69CC-4307-BCB7-9CE5D50C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0EBE-123C-4DD3-A1A5-1B30FDB7AD0D}" type="datetimeFigureOut">
              <a:rPr lang="en-IL" smtClean="0"/>
              <a:t>23/12/2021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3D0FCC-159B-4388-9C31-B583FA3E3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2AC82-0222-43F5-A9B6-71DA0C24A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A29-7C82-4E28-9A6F-2DF2EE67B4D2}" type="slidenum">
              <a:rPr lang="en-IL" smtClean="0"/>
              <a:t>‹#›</a:t>
            </a:fld>
            <a:endParaRPr lang="en-IL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C6158C6-4C9C-4EE1-8D03-EACC66014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267"/>
            <a:ext cx="10515600" cy="5044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5119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3680D-A68C-4471-922C-C59E89C9B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F095A-1A8C-4772-AD4A-3F6DB4D8E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FB6C67-5A6B-49C7-8BF6-2FED5CE47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08CBF-5E25-4FF9-9289-D0EAA1451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0EBE-123C-4DD3-A1A5-1B30FDB7AD0D}" type="datetimeFigureOut">
              <a:rPr lang="en-IL" smtClean="0"/>
              <a:t>23/12/2021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8631A-5AFE-4EA7-B1AB-6170601E5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A4326-617B-4066-86E2-8E4F1CEB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A29-7C82-4E28-9A6F-2DF2EE67B4D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305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1DDF8-9C71-4A81-B9F1-B2D8088AA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A811E-C543-4AD1-AF9C-37844B820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608AB-CD1B-4354-88EF-368F5AF6A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FC7F5-0BA7-418C-B196-3454A1AA1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0EBE-123C-4DD3-A1A5-1B30FDB7AD0D}" type="datetimeFigureOut">
              <a:rPr lang="en-IL" smtClean="0"/>
              <a:t>23/12/2021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38536-2BA7-4717-969A-17E18EE50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5D197-EEFF-47E2-9703-143123495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A29-7C82-4E28-9A6F-2DF2EE67B4D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5823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4557F-3D22-46D1-8731-5BD131DD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0F80F-AB02-454E-BD59-E07810D6C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FA626-A342-4BD1-95BD-5226BC1DA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0EBE-123C-4DD3-A1A5-1B30FDB7AD0D}" type="datetimeFigureOut">
              <a:rPr lang="en-IL" smtClean="0"/>
              <a:t>23/12/2021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7D749-951A-46FF-92F6-AAD96F41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18E8B-A784-4144-BE2D-8553518E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5A29-7C82-4E28-9A6F-2DF2EE67B4D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9016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B2271B-187B-4A6C-B06B-2F0C8292B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267"/>
            <a:ext cx="10515600" cy="504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6E140-2EA4-4239-BE11-815418D2D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8AFBF-C338-4664-9ADE-287397DFE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E0EBE-123C-4DD3-A1A5-1B30FDB7AD0D}" type="datetimeFigureOut">
              <a:rPr lang="en-IL" smtClean="0"/>
              <a:t>23/12/2021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54DDE-274B-435F-9661-97EBEA538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08902-B043-443F-AE4B-E0078051C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5A29-7C82-4E28-9A6F-2DF2EE67B4D2}" type="slidenum">
              <a:rPr lang="en-IL" smtClean="0"/>
              <a:t>‹#›</a:t>
            </a:fld>
            <a:endParaRPr lang="en-IL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82A9421-C77B-4FE9-B0A1-DD337204E3D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3933" y="136525"/>
            <a:ext cx="935867" cy="784535"/>
          </a:xfrm>
          <a:prstGeom prst="rect">
            <a:avLst/>
          </a:prstGeom>
        </p:spPr>
      </p:pic>
      <p:pic>
        <p:nvPicPr>
          <p:cNvPr id="10" name="object 5">
            <a:extLst>
              <a:ext uri="{FF2B5EF4-FFF2-40B4-BE49-F238E27FC236}">
                <a16:creationId xmlns:a16="http://schemas.microsoft.com/office/drawing/2014/main" id="{D670745C-D7D2-4F40-A32C-67FF98C3605F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479549" cy="1238249"/>
          </a:xfrm>
          <a:prstGeom prst="rect">
            <a:avLst/>
          </a:prstGeom>
        </p:spPr>
      </p:pic>
      <p:pic>
        <p:nvPicPr>
          <p:cNvPr id="12" name="object 3">
            <a:extLst>
              <a:ext uri="{FF2B5EF4-FFF2-40B4-BE49-F238E27FC236}">
                <a16:creationId xmlns:a16="http://schemas.microsoft.com/office/drawing/2014/main" id="{8A45F5EC-B185-444C-9576-BAED4BD7FD38}"/>
              </a:ext>
            </a:extLst>
          </p:cNvPr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89641" y="5768451"/>
            <a:ext cx="990599" cy="80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8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E993C1-FED5-452B-9D9B-624395B4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85939"/>
            <a:ext cx="10515600" cy="17192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rtl="1"/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שם המיזם: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XXXXX</a:t>
            </a:r>
            <a:endParaRPr lang="en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A15F8CA9-7C7C-4497-BC33-639022FA11FA}"/>
              </a:ext>
            </a:extLst>
          </p:cNvPr>
          <p:cNvSpPr txBox="1"/>
          <p:nvPr/>
        </p:nvSpPr>
        <p:spPr>
          <a:xfrm>
            <a:off x="4043464" y="6443560"/>
            <a:ext cx="4105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החליפו את התמונה בלוגו של המיזם שלכם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DF5E3B7D-98F0-46A9-B08D-471E4D6A7AFA}"/>
              </a:ext>
            </a:extLst>
          </p:cNvPr>
          <p:cNvSpPr txBox="1"/>
          <p:nvPr/>
        </p:nvSpPr>
        <p:spPr>
          <a:xfrm>
            <a:off x="4017523" y="229774"/>
            <a:ext cx="429347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800" b="1" dirty="0" err="1"/>
              <a:t>האקתון</a:t>
            </a:r>
            <a:r>
              <a:rPr lang="he-IL" sz="2800" b="1" dirty="0"/>
              <a:t> בורסת החדשנות</a:t>
            </a:r>
          </a:p>
        </p:txBody>
      </p:sp>
      <p:pic>
        <p:nvPicPr>
          <p:cNvPr id="7" name="תמונה 6" descr="תמונה שמכילה טקסט, גרפיקה וקטורית&#10;&#10;התיאור נוצר באופן אוטומטי">
            <a:extLst>
              <a:ext uri="{FF2B5EF4-FFF2-40B4-BE49-F238E27FC236}">
                <a16:creationId xmlns:a16="http://schemas.microsoft.com/office/drawing/2014/main" id="{781F20DD-0CF3-4398-926E-C5958369E1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181" y="4313208"/>
            <a:ext cx="1705637" cy="220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2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3234D-C6ED-4855-8294-3FADB5EF0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ומסר אחרון לסיום...</a:t>
            </a:r>
            <a:endParaRPr lang="en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4109-6E6A-4B9A-A88A-A00C39277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08653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84B7-3437-4EA6-ADCE-6DFED5CD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צוות הפרויקט</a:t>
            </a:r>
            <a:endParaRPr lang="en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A0DA550-3E99-4460-BAC1-6A6D2577C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55576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84B7-3437-4EA6-ADCE-6DFED5CDC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012"/>
            <a:ext cx="10515600" cy="520693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תיאור המיזם</a:t>
            </a:r>
            <a:endParaRPr lang="en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A0DA550-3E99-4460-BAC1-6A6D2577C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he-IL" dirty="0"/>
              <a:t>אם הכנתם דמו להמחשת המיזם, כאן המקום להציגו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7446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84B7-3437-4EA6-ADCE-6DFED5CDC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8"/>
            <a:ext cx="10515600" cy="53042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מה מטרת המיזם? </a:t>
            </a:r>
            <a:endParaRPr lang="en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A0DA550-3E99-4460-BAC1-6A6D2577C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05829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84B7-3437-4EA6-ADCE-6DFED5CDC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003"/>
            <a:ext cx="10515600" cy="5964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מה מיוחד במיזם?</a:t>
            </a:r>
            <a:endParaRPr lang="en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A0DA550-3E99-4460-BAC1-6A6D2577C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02572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84B7-3437-4EA6-ADCE-6DFED5CD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מי קהל היעד של המיזם? </a:t>
            </a:r>
            <a:endParaRPr lang="en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A0DA550-3E99-4460-BAC1-6A6D2577C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25770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84B7-3437-4EA6-ADCE-6DFED5CD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כיצד תשווקו את המיזם לקהל היעד?</a:t>
            </a:r>
            <a:endParaRPr lang="en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A0DA550-3E99-4460-BAC1-6A6D2577C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50870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84B7-3437-4EA6-ADCE-6DFED5CD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מה נדרש להצלחת המיזם?</a:t>
            </a:r>
            <a:endParaRPr lang="en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A0DA550-3E99-4460-BAC1-6A6D2577C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70332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BBB7460-BC6A-4E49-A4E3-AA7FC83DB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188" y="204870"/>
            <a:ext cx="10515600" cy="54927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הסטיקר שלכם</a:t>
            </a:r>
            <a:endParaRPr lang="en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0453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59</Words>
  <Application>Microsoft Office PowerPoint</Application>
  <PresentationFormat>מסך רחב</PresentationFormat>
  <Paragraphs>13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שם המיזם: XXXXX</vt:lpstr>
      <vt:lpstr>צוות הפרויקט</vt:lpstr>
      <vt:lpstr>תיאור המיזם</vt:lpstr>
      <vt:lpstr>מה מטרת המיזם? </vt:lpstr>
      <vt:lpstr>מה מיוחד במיזם?</vt:lpstr>
      <vt:lpstr>מי קהל היעד של המיזם? </vt:lpstr>
      <vt:lpstr>כיצד תשווקו את המיזם לקהל היעד?</vt:lpstr>
      <vt:lpstr>מה נדרש להצלחת המיזם?</vt:lpstr>
      <vt:lpstr>הסטיקר שלכם</vt:lpstr>
      <vt:lpstr>ומסר אחרון לסיום...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Vered Mandelboum Josef</dc:creator>
  <cp:lastModifiedBy>Galit Zamler</cp:lastModifiedBy>
  <cp:revision>16</cp:revision>
  <dcterms:created xsi:type="dcterms:W3CDTF">2021-01-23T11:51:02Z</dcterms:created>
  <dcterms:modified xsi:type="dcterms:W3CDTF">2021-12-23T08:13:44Z</dcterms:modified>
</cp:coreProperties>
</file>