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1" r:id="rId5"/>
    <p:sldId id="267" r:id="rId6"/>
    <p:sldId id="263" r:id="rId7"/>
    <p:sldId id="260" r:id="rId8"/>
    <p:sldId id="266" r:id="rId9"/>
    <p:sldId id="268" r:id="rId10"/>
    <p:sldId id="265" r:id="rId11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FF905-5EF5-41F8-BAF5-934825E14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F51E4C-1A7B-4A0E-BEB3-932CDCF10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2D695-831D-4ACD-B4D4-0C0E17A96C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E0EBE-123C-4DD3-A1A5-1B30FDB7AD0D}" type="datetimeFigureOut">
              <a:rPr lang="en-IL" smtClean="0"/>
              <a:t>09/23/2021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D8357-1A05-4014-BC9F-97AA1093A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972F9-0206-4941-8976-7C484A7F8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5C5A29-7C82-4E28-9A6F-2DF2EE67B4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18752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4557F-3D22-46D1-8731-5BD131DD8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C0F80F-AB02-454E-BD59-E07810D6C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FA626-A342-4BD1-95BD-5226BC1DA0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E0EBE-123C-4DD3-A1A5-1B30FDB7AD0D}" type="datetimeFigureOut">
              <a:rPr lang="en-IL" smtClean="0"/>
              <a:t>09/23/2021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7D749-951A-46FF-92F6-AAD96F418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18E8B-A784-4144-BE2D-8553518E7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5C5A29-7C82-4E28-9A6F-2DF2EE67B4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99016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58104-945A-4F5B-9C55-5FD6EAFB5F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7FD1CB-7E7D-4465-B01C-5DF774345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C6AB0-FD81-499E-97D1-DB65385FD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E0EBE-123C-4DD3-A1A5-1B30FDB7AD0D}" type="datetimeFigureOut">
              <a:rPr lang="en-IL" smtClean="0"/>
              <a:t>09/23/2021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8F244-B89C-4AE7-BA26-56328C91A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8EF79-7B45-4407-9F69-019C188C7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5C5A29-7C82-4E28-9A6F-2DF2EE67B4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46264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5E2E5-C35B-449D-AEFC-13057163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D4023-8C68-419A-A0CB-5ABF9E33F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008C9-DE0A-4D74-A1AE-60389C6F2E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E0EBE-123C-4DD3-A1A5-1B30FDB7AD0D}" type="datetimeFigureOut">
              <a:rPr lang="en-IL" smtClean="0"/>
              <a:t>09/23/2021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8C67D-03A3-4BE5-BC6B-D0B6FCB8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B210F-C5C4-459C-BAA4-19208789F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5C5A29-7C82-4E28-9A6F-2DF2EE67B4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59587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F3E90-06C7-41B9-BD9A-7D570DCAE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550" y="1736726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+mn-lt"/>
              </a:defRPr>
            </a:lvl1pPr>
          </a:lstStyle>
          <a:p>
            <a:endParaRPr lang="en-I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4EA1D-45B0-4D87-B368-8009D3057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8C367-4960-46F1-82F6-830DD12E3B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E0EBE-123C-4DD3-A1A5-1B30FDB7AD0D}" type="datetimeFigureOut">
              <a:rPr lang="en-IL" smtClean="0"/>
              <a:t>09/23/2021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3F46D-66D3-4EFC-97F4-0F30098F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1D5DF-D241-49B6-9435-4DA9265CF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5C5A29-7C82-4E28-9A6F-2DF2EE67B4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1581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B26CC-9D26-494D-8317-804A7726D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9890C-AABD-4794-A170-4C61614CB9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0EA62-C560-48CA-A42B-C7A69F91C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E6A937-3B0F-4D25-9D9D-D01FD3F856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E0EBE-123C-4DD3-A1A5-1B30FDB7AD0D}" type="datetimeFigureOut">
              <a:rPr lang="en-IL" smtClean="0"/>
              <a:t>09/23/2021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50B65-44B8-493A-962E-07719A75D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3BB03-3A9F-4223-A624-81885B9C3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5C5A29-7C82-4E28-9A6F-2DF2EE67B4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95762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D45D7-CB53-432F-A95A-D42A09C6C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630E5-43D3-47A1-95B3-1812FC60A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E3EBF0-7A3E-4B36-9778-9EAEB65691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DCE3E7-C44E-4B64-8C11-26429A16DE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ACBFC0-F32C-4F5E-99CE-606456B0B7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AEE867-79FD-4547-8C44-CA7AE3B1F0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E0EBE-123C-4DD3-A1A5-1B30FDB7AD0D}" type="datetimeFigureOut">
              <a:rPr lang="en-IL" smtClean="0"/>
              <a:t>09/23/2021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BAC723-C169-44AF-99B5-42924EE61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9D4766-BA5D-476B-8048-65AAAC06C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5C5A29-7C82-4E28-9A6F-2DF2EE67B4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3414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11FC8-FABF-47A2-ADCC-4AD3C95B3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326F32-07BB-4F9A-B408-0152217D3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E0EBE-123C-4DD3-A1A5-1B30FDB7AD0D}" type="datetimeFigureOut">
              <a:rPr lang="en-IL" smtClean="0"/>
              <a:t>09/23/2021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0EE880-93A8-45B9-8715-5A530A2A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8A916-6C2F-4B64-A3C2-C265D4735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5C5A29-7C82-4E28-9A6F-2DF2EE67B4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532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B8B1BD-69CC-4307-BCB7-9CE5D50CB1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E0EBE-123C-4DD3-A1A5-1B30FDB7AD0D}" type="datetimeFigureOut">
              <a:rPr lang="en-IL" smtClean="0"/>
              <a:t>09/23/2021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3D0FCC-159B-4388-9C31-B583FA3E3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2AC82-0222-43F5-A9B6-71DA0C24A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5C5A29-7C82-4E28-9A6F-2DF2EE67B4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5119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3680D-A68C-4471-922C-C59E89C9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F095A-1A8C-4772-AD4A-3F6DB4D8E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FB6C67-5A6B-49C7-8BF6-2FED5CE47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E08CBF-5E25-4FF9-9289-D0EAA14510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E0EBE-123C-4DD3-A1A5-1B30FDB7AD0D}" type="datetimeFigureOut">
              <a:rPr lang="en-IL" smtClean="0"/>
              <a:t>09/23/2021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E8631A-5AFE-4EA7-B1AB-6170601E5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A4326-617B-4066-86E2-8E4F1CEB5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5C5A29-7C82-4E28-9A6F-2DF2EE67B4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83054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1DDF8-9C71-4A81-B9F1-B2D8088AA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A811E-C543-4AD1-AF9C-37844B8206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D608AB-CD1B-4354-88EF-368F5AF6A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7FC7F5-0BA7-418C-B196-3454A1AA14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E0EBE-123C-4DD3-A1A5-1B30FDB7AD0D}" type="datetimeFigureOut">
              <a:rPr lang="en-IL" smtClean="0"/>
              <a:t>09/23/2021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38536-2BA7-4717-969A-17E18EE50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25D197-EEFF-47E2-9703-143123495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5C5A29-7C82-4E28-9A6F-2DF2EE67B4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5823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4">
            <a:extLst>
              <a:ext uri="{FF2B5EF4-FFF2-40B4-BE49-F238E27FC236}">
                <a16:creationId xmlns:a16="http://schemas.microsoft.com/office/drawing/2014/main" id="{00A6D830-48D7-4A23-9FBE-A16002F1207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468" y="6653212"/>
            <a:ext cx="929532" cy="136525"/>
          </a:xfrm>
          <a:prstGeom prst="rect">
            <a:avLst/>
          </a:prstGeom>
        </p:spPr>
      </p:pic>
      <p:pic>
        <p:nvPicPr>
          <p:cNvPr id="3" name="תמונה 2">
            <a:extLst>
              <a:ext uri="{FF2B5EF4-FFF2-40B4-BE49-F238E27FC236}">
                <a16:creationId xmlns:a16="http://schemas.microsoft.com/office/drawing/2014/main" id="{E5F67C38-B541-4DFA-864B-2B39F9CFECFB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4123" y="0"/>
            <a:ext cx="609005" cy="900422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2A552A21-7EE7-4838-B7FD-92481FDAFB5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869" y="57556"/>
            <a:ext cx="1165813" cy="971511"/>
          </a:xfrm>
          <a:prstGeom prst="rect">
            <a:avLst/>
          </a:prstGeom>
        </p:spPr>
      </p:pic>
      <p:pic>
        <p:nvPicPr>
          <p:cNvPr id="11" name="תמונה 10" descr="תמונה שמכילה טקסט&#10;&#10;התיאור נוצר באופן אוטומטי">
            <a:extLst>
              <a:ext uri="{FF2B5EF4-FFF2-40B4-BE49-F238E27FC236}">
                <a16:creationId xmlns:a16="http://schemas.microsoft.com/office/drawing/2014/main" id="{F8B9F9A6-4451-45E1-BD81-A8397C37EA83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87" y="57556"/>
            <a:ext cx="1378982" cy="785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480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E993C1-FED5-452B-9D9B-624395B4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5335"/>
            <a:ext cx="10515600" cy="98445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>
                <a:cs typeface="Arial" panose="020B0604020202020204" pitchFamily="34" charset="0"/>
              </a:rPr>
              <a:t>Venture name: ____</a:t>
            </a:r>
            <a:br>
              <a:rPr lang="en-US" sz="4800" dirty="0">
                <a:cs typeface="Arial" panose="020B0604020202020204" pitchFamily="34" charset="0"/>
              </a:rPr>
            </a:br>
            <a:r>
              <a:rPr lang="en-US" sz="4800" dirty="0">
                <a:cs typeface="Arial" panose="020B0604020202020204" pitchFamily="34" charset="0"/>
              </a:rPr>
              <a:t>Team number: _____</a:t>
            </a:r>
            <a:endParaRPr lang="en-IL" sz="4800" dirty="0">
              <a:cs typeface="Arial" panose="020B0604020202020204" pitchFamily="34" charset="0"/>
            </a:endParaRP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7F081AB0-EA74-4C85-B87F-02843DA41391}"/>
              </a:ext>
            </a:extLst>
          </p:cNvPr>
          <p:cNvSpPr txBox="1"/>
          <p:nvPr/>
        </p:nvSpPr>
        <p:spPr>
          <a:xfrm>
            <a:off x="4116421" y="6398327"/>
            <a:ext cx="395915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/>
              <a:t>Replace image with your venture logo</a:t>
            </a:r>
            <a:endParaRPr lang="he-IL" dirty="0"/>
          </a:p>
        </p:txBody>
      </p:sp>
      <p:pic>
        <p:nvPicPr>
          <p:cNvPr id="5" name="תמונה 4" descr="תמונה שמכילה טקסט, גרפיקה וקטורית&#10;&#10;התיאור נוצר באופן אוטומטי">
            <a:extLst>
              <a:ext uri="{FF2B5EF4-FFF2-40B4-BE49-F238E27FC236}">
                <a16:creationId xmlns:a16="http://schemas.microsoft.com/office/drawing/2014/main" id="{5F2AD2D3-9954-4EE3-A8F1-B10465CCE9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8202" y="3505201"/>
            <a:ext cx="2235596" cy="289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728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3234D-C6ED-4855-8294-3FADB5EF0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  <a:cs typeface="+mn-cs"/>
              </a:rPr>
              <a:t>And a Final Call To Action Message</a:t>
            </a:r>
            <a:endParaRPr lang="en-IL" sz="2800" dirty="0">
              <a:latin typeface="+mn-lt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A4109-6E6A-4B9A-A88A-A00C39277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08653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184B7-3437-4EA6-ADCE-6DFED5CDC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3011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  <a:cs typeface="+mn-cs"/>
              </a:rPr>
              <a:t>Venture Team</a:t>
            </a:r>
            <a:endParaRPr lang="en-IL" sz="2800" dirty="0">
              <a:latin typeface="+mn-lt"/>
              <a:cs typeface="+mn-cs"/>
            </a:endParaRP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AED07AB3-5E90-4AAC-8289-41A064120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Replace this text with and introduce your team members (You may add photos)</a:t>
            </a:r>
            <a:endParaRPr lang="he-IL" dirty="0"/>
          </a:p>
        </p:txBody>
      </p:sp>
      <p:pic>
        <p:nvPicPr>
          <p:cNvPr id="4" name="תמונה 3" descr="תמונה שמכילה טקסט, גרפיקה וקטורית&#10;&#10;התיאור נוצר באופן אוטומטי">
            <a:extLst>
              <a:ext uri="{FF2B5EF4-FFF2-40B4-BE49-F238E27FC236}">
                <a16:creationId xmlns:a16="http://schemas.microsoft.com/office/drawing/2014/main" id="{9F4E0E4E-1FB3-4705-A6EA-3957A1883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7289" y="3283837"/>
            <a:ext cx="2235596" cy="289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764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184B7-3437-4EA6-ADCE-6DFED5CDC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  <a:cs typeface="+mn-cs"/>
              </a:rPr>
              <a:t>The Specific Challenge You Solve</a:t>
            </a:r>
            <a:endParaRPr lang="en-IL" sz="2800" dirty="0">
              <a:latin typeface="+mn-lt"/>
              <a:cs typeface="+mn-cs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A0DA550-3E99-4460-BAC1-6A6D2577C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Replace this text and present the exact challenge you deal with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874464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184B7-3437-4EA6-ADCE-6DFED5CDC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  <a:cs typeface="+mn-cs"/>
              </a:rPr>
              <a:t>How Do You Solve It?</a:t>
            </a:r>
            <a:endParaRPr lang="en-IL" sz="2800" dirty="0">
              <a:latin typeface="+mn-lt"/>
              <a:cs typeface="+mn-cs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A0DA550-3E99-4460-BAC1-6A6D2577C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058293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184B7-3437-4EA6-ADCE-6DFED5CDC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  <a:cs typeface="+mn-cs"/>
              </a:rPr>
              <a:t>Share Info About Your Market</a:t>
            </a:r>
            <a:endParaRPr lang="en-IL" sz="2800" dirty="0">
              <a:latin typeface="+mn-lt"/>
              <a:cs typeface="+mn-cs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A0DA550-3E99-4460-BAC1-6A6D2577C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489590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184B7-3437-4EA6-ADCE-6DFED5CDC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  <a:cs typeface="+mn-cs"/>
              </a:rPr>
              <a:t>Who Are Your Core Customers?</a:t>
            </a:r>
            <a:endParaRPr lang="en-IL" sz="2800" dirty="0">
              <a:latin typeface="+mn-lt"/>
              <a:cs typeface="+mn-cs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A0DA550-3E99-4460-BAC1-6A6D2577C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257708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184B7-3437-4EA6-ADCE-6DFED5CDC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  <a:cs typeface="+mn-cs"/>
              </a:rPr>
              <a:t>What Is Unique About Your Solution?</a:t>
            </a:r>
            <a:endParaRPr lang="en-IL" sz="2800" dirty="0">
              <a:latin typeface="+mn-lt"/>
              <a:cs typeface="+mn-cs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A0DA550-3E99-4460-BAC1-6A6D2577C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184707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184B7-3437-4EA6-ADCE-6DFED5CDC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  <a:cs typeface="+mn-cs"/>
              </a:rPr>
              <a:t>What’s Your Vision?</a:t>
            </a:r>
            <a:endParaRPr lang="en-IL" sz="2800" dirty="0">
              <a:latin typeface="+mn-lt"/>
              <a:cs typeface="+mn-cs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A0DA550-3E99-4460-BAC1-6A6D2577C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747944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184B7-3437-4EA6-ADCE-6DFED5CDC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  <a:cs typeface="+mn-cs"/>
              </a:rPr>
              <a:t>Your Business Model</a:t>
            </a:r>
            <a:endParaRPr lang="en-IL" sz="2800" dirty="0">
              <a:latin typeface="+mn-lt"/>
              <a:cs typeface="+mn-cs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A0DA550-3E99-4460-BAC1-6A6D2577C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66718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1986</TotalTime>
  <Words>86</Words>
  <Application>Microsoft Office PowerPoint</Application>
  <PresentationFormat>מסך רחב</PresentationFormat>
  <Paragraphs>13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Venture name: ____ Team number: _____</vt:lpstr>
      <vt:lpstr>Venture Team</vt:lpstr>
      <vt:lpstr>The Specific Challenge You Solve</vt:lpstr>
      <vt:lpstr>How Do You Solve It?</vt:lpstr>
      <vt:lpstr>Share Info About Your Market</vt:lpstr>
      <vt:lpstr>Who Are Your Core Customers?</vt:lpstr>
      <vt:lpstr>What Is Unique About Your Solution?</vt:lpstr>
      <vt:lpstr>What’s Your Vision?</vt:lpstr>
      <vt:lpstr>Your Business Model</vt:lpstr>
      <vt:lpstr>And a Final Call To Action Message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Vered Mandelboum Josef</dc:creator>
  <cp:lastModifiedBy>Galit Zamler</cp:lastModifiedBy>
  <cp:revision>14</cp:revision>
  <dcterms:created xsi:type="dcterms:W3CDTF">2021-01-23T11:51:02Z</dcterms:created>
  <dcterms:modified xsi:type="dcterms:W3CDTF">2021-09-24T06:12:41Z</dcterms:modified>
</cp:coreProperties>
</file>